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07" r:id="rId1"/>
  </p:sldMasterIdLst>
  <p:notesMasterIdLst>
    <p:notesMasterId r:id="rId5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3" r:id="rId48"/>
    <p:sldId id="304" r:id="rId49"/>
    <p:sldId id="305" r:id="rId50"/>
    <p:sldId id="306" r:id="rId5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91" autoAdjust="0"/>
    <p:restoredTop sz="94609"/>
  </p:normalViewPr>
  <p:slideViewPr>
    <p:cSldViewPr snapToGrid="0">
      <p:cViewPr varScale="1">
        <p:scale>
          <a:sx n="148" d="100"/>
          <a:sy n="148" d="100"/>
        </p:scale>
        <p:origin x="888" y="1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200150" y="1790058"/>
            <a:ext cx="6743700" cy="1234440"/>
          </a:xfrm>
          <a:prstGeom prst="rect">
            <a:avLst/>
          </a:prstGeom>
          <a:solidFill>
            <a:srgbClr val="FFFFFF"/>
          </a:solidFill>
          <a:ln w="38100">
            <a:solidFill>
              <a:srgbClr val="404040"/>
            </a:solidFill>
          </a:ln>
        </p:spPr>
        <p:txBody>
          <a:bodyPr lIns="274320" rIns="274320" anchor="ctr" anchorCtr="1">
            <a:normAutofit/>
          </a:bodyPr>
          <a:lstStyle>
            <a:lvl1pPr algn="ctr">
              <a:defRPr sz="285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021396" y="3264408"/>
            <a:ext cx="5101209" cy="929921"/>
          </a:xfrm>
          <a:prstGeom prst="rect">
            <a:avLst/>
          </a:prstGeom>
          <a:noFill/>
        </p:spPr>
        <p:txBody>
          <a:bodyPr>
            <a:normAutofit/>
          </a:bodyPr>
          <a:lstStyle>
            <a:lvl1pPr marL="0" indent="0" algn="ctr">
              <a:buNone/>
              <a:defRPr sz="15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7" name="Date Placeholder 6"/>
          <p:cNvSpPr>
            <a:spLocks noGrp="1"/>
          </p:cNvSpPr>
          <p:nvPr>
            <p:ph type="dt" sz="half" idx="10"/>
          </p:nvPr>
        </p:nvSpPr>
        <p:spPr>
          <a:xfrm>
            <a:off x="5866072" y="4679112"/>
            <a:ext cx="2065310" cy="242976"/>
          </a:xfrm>
          <a:prstGeom prst="rect">
            <a:avLst/>
          </a:prstGeom>
        </p:spPr>
        <p:txBody>
          <a:bodyPr/>
          <a:lstStyle/>
          <a:p>
            <a:fld id="{9AB3A824-1A51-4B26-AD58-A6D8E14F6C04}" type="datetimeFigureOut">
              <a:rPr lang="en-US" smtClean="0"/>
              <a:t>11/14/24</a:t>
            </a:fld>
            <a:endParaRPr lang="en-US" dirty="0"/>
          </a:p>
        </p:txBody>
      </p:sp>
      <p:sp>
        <p:nvSpPr>
          <p:cNvPr id="8" name="Footer Placeholder 7"/>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0524158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673352" y="723519"/>
            <a:ext cx="5797296" cy="891540"/>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673352" y="1978534"/>
            <a:ext cx="5797296" cy="2326487"/>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866072" y="4679112"/>
            <a:ext cx="2065310" cy="242976"/>
          </a:xfrm>
          <a:prstGeom prst="rect">
            <a:avLst/>
          </a:prstGeom>
        </p:spPr>
        <p:txBody>
          <a:bodyPr/>
          <a:lstStyle/>
          <a:p>
            <a:fld id="{D857E33E-8B18-4087-B112-809917729534}" type="datetimeFigureOut">
              <a:rPr lang="en-US" smtClean="0"/>
              <a:t>11/14/24</a:t>
            </a:fld>
            <a:endParaRPr lang="en-US" dirty="0"/>
          </a:p>
        </p:txBody>
      </p:sp>
      <p:sp>
        <p:nvSpPr>
          <p:cNvPr id="5" name="Footer Placeholder 4"/>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277281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9834" y="702945"/>
            <a:ext cx="973956" cy="3737610"/>
          </a:xfrm>
          <a:prstGeom prst="rect">
            <a:avLst/>
          </a:prstGeo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673352" y="702945"/>
            <a:ext cx="4648867" cy="373761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866072" y="4679112"/>
            <a:ext cx="2065310" cy="242976"/>
          </a:xfrm>
          <a:prstGeom prst="rect">
            <a:avLst/>
          </a:prstGeom>
        </p:spPr>
        <p:txBody>
          <a:bodyPr/>
          <a:lstStyle/>
          <a:p>
            <a:fld id="{D3FFE419-2371-464F-8239-3959401C3561}" type="datetimeFigureOut">
              <a:rPr lang="en-US" smtClean="0"/>
              <a:t>11/14/24</a:t>
            </a:fld>
            <a:endParaRPr lang="en-US" dirty="0"/>
          </a:p>
        </p:txBody>
      </p:sp>
      <p:sp>
        <p:nvSpPr>
          <p:cNvPr id="5" name="Footer Placeholder 4"/>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756818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73352" y="723519"/>
            <a:ext cx="5797296" cy="891540"/>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1673352" y="1978534"/>
            <a:ext cx="5797296" cy="2326487"/>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5866072" y="4679112"/>
            <a:ext cx="2065310" cy="242976"/>
          </a:xfrm>
          <a:prstGeom prst="rect">
            <a:avLst/>
          </a:prstGeom>
        </p:spPr>
        <p:txBody>
          <a:bodyPr/>
          <a:lstStyle/>
          <a:p>
            <a:fld id="{97D162C4-EDD9-4389-A98B-B87ECEA2A816}" type="datetimeFigureOut">
              <a:rPr lang="en-US" smtClean="0"/>
              <a:t>11/14/24</a:t>
            </a:fld>
            <a:endParaRPr lang="en-US" dirty="0"/>
          </a:p>
        </p:txBody>
      </p:sp>
      <p:sp>
        <p:nvSpPr>
          <p:cNvPr id="8" name="Footer Placeholder 7"/>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001790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200150" y="1790058"/>
            <a:ext cx="6743700" cy="1234440"/>
          </a:xfrm>
          <a:prstGeom prst="rect">
            <a:avLst/>
          </a:prstGeom>
          <a:solidFill>
            <a:srgbClr val="FFFFFF"/>
          </a:solidFill>
          <a:ln w="38100">
            <a:solidFill>
              <a:srgbClr val="404040"/>
            </a:solidFill>
          </a:ln>
        </p:spPr>
        <p:txBody>
          <a:bodyPr lIns="274320" rIns="274320" anchor="ctr" anchorCtr="1">
            <a:normAutofit/>
          </a:bodyPr>
          <a:lstStyle>
            <a:lvl1pPr>
              <a:defRPr sz="285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021396" y="3264349"/>
            <a:ext cx="5101209" cy="948812"/>
          </a:xfrm>
          <a:prstGeom prst="rect">
            <a:avLst/>
          </a:prstGeom>
        </p:spPr>
        <p:txBody>
          <a:bodyPr anchor="t" anchorCtr="1">
            <a:normAutofit/>
          </a:bodyPr>
          <a:lstStyle>
            <a:lvl1pPr marL="0" indent="0">
              <a:buNone/>
              <a:defRPr sz="15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a:xfrm>
            <a:off x="5866072" y="4679112"/>
            <a:ext cx="2065310" cy="242976"/>
          </a:xfrm>
          <a:prstGeom prst="rect">
            <a:avLst/>
          </a:prstGeom>
        </p:spPr>
        <p:txBody>
          <a:bodyPr/>
          <a:lstStyle/>
          <a:p>
            <a:fld id="{3E5059C3-6A89-4494-99FF-5A4D6FFD50EB}" type="datetimeFigureOut">
              <a:rPr lang="en-US" smtClean="0"/>
              <a:t>11/14/24</a:t>
            </a:fld>
            <a:endParaRPr lang="en-US" dirty="0"/>
          </a:p>
        </p:txBody>
      </p:sp>
      <p:sp>
        <p:nvSpPr>
          <p:cNvPr id="8" name="Footer Placeholder 7"/>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8703045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73352" y="723519"/>
            <a:ext cx="5797296" cy="891540"/>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1186434" y="1978533"/>
            <a:ext cx="3203828" cy="2326487"/>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753737" y="1978533"/>
            <a:ext cx="3202685" cy="2326487"/>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a:xfrm>
            <a:off x="5866072" y="4679112"/>
            <a:ext cx="2065310" cy="242976"/>
          </a:xfrm>
          <a:prstGeom prst="rect">
            <a:avLst/>
          </a:prstGeom>
        </p:spPr>
        <p:txBody>
          <a:bodyPr/>
          <a:lstStyle/>
          <a:p>
            <a:fld id="{CA954B2F-12DE-47F5-8894-472B206D2E1E}" type="datetimeFigureOut">
              <a:rPr lang="en-US" smtClean="0"/>
              <a:t>11/14/24</a:t>
            </a:fld>
            <a:endParaRPr lang="en-US" dirty="0"/>
          </a:p>
        </p:txBody>
      </p:sp>
      <p:sp>
        <p:nvSpPr>
          <p:cNvPr id="9" name="Footer Placeholder 8"/>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10" name="Slide Number Placeholder 9"/>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878042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87577" y="1735075"/>
            <a:ext cx="3202686" cy="528065"/>
          </a:xfrm>
          <a:prstGeom prst="rect">
            <a:avLst/>
          </a:prstGeom>
        </p:spPr>
        <p:txBody>
          <a:bodyPr anchor="b" anchorCtr="1">
            <a:normAutofit/>
          </a:bodyPr>
          <a:lstStyle>
            <a:lvl1pPr marL="0" indent="0" algn="ctr">
              <a:buNone/>
              <a:defRPr sz="1425" b="0" cap="all" spc="75" baseline="0">
                <a:solidFill>
                  <a:schemeClr val="accent2">
                    <a:lumMod val="75000"/>
                  </a:schemeClr>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187577" y="2357438"/>
            <a:ext cx="3202686" cy="1947582"/>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4753737" y="2357438"/>
            <a:ext cx="3190113" cy="1947582"/>
          </a:xfrm>
          <a:prstGeom prst="rect">
            <a:avLst/>
          </a:prstGeo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4753737" y="1735075"/>
            <a:ext cx="3202686" cy="528065"/>
          </a:xfrm>
          <a:prstGeom prst="rect">
            <a:avLst/>
          </a:prstGeom>
        </p:spPr>
        <p:txBody>
          <a:bodyPr anchor="b" anchorCtr="1">
            <a:normAutofit/>
          </a:bodyPr>
          <a:lstStyle>
            <a:lvl1pPr marL="0" indent="0" algn="ctr">
              <a:buNone/>
              <a:defRPr sz="1425" b="0" cap="all" spc="75" baseline="0">
                <a:solidFill>
                  <a:schemeClr val="accent2">
                    <a:lumMod val="75000"/>
                  </a:schemeClr>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7" name="Date Placeholder 6"/>
          <p:cNvSpPr>
            <a:spLocks noGrp="1"/>
          </p:cNvSpPr>
          <p:nvPr>
            <p:ph type="dt" sz="half" idx="10"/>
          </p:nvPr>
        </p:nvSpPr>
        <p:spPr>
          <a:xfrm>
            <a:off x="5866072" y="4679112"/>
            <a:ext cx="2065310" cy="242976"/>
          </a:xfrm>
          <a:prstGeom prst="rect">
            <a:avLst/>
          </a:prstGeom>
        </p:spPr>
        <p:txBody>
          <a:bodyPr/>
          <a:lstStyle/>
          <a:p>
            <a:fld id="{3CBC1C18-307B-4F68-A007-B5B542270E8D}" type="datetimeFigureOut">
              <a:rPr lang="en-US" smtClean="0"/>
              <a:t>11/14/24</a:t>
            </a:fld>
            <a:endParaRPr lang="en-US" dirty="0"/>
          </a:p>
        </p:txBody>
      </p:sp>
      <p:sp>
        <p:nvSpPr>
          <p:cNvPr id="8" name="Footer Placeholder 7"/>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a:xfrm>
            <a:off x="1673352" y="723519"/>
            <a:ext cx="5797296" cy="891540"/>
          </a:xfrm>
          <a:prstGeom prst="rect">
            <a:avLst/>
          </a:prstGeom>
        </p:spPr>
        <p:txBody>
          <a:bodyPr/>
          <a:lstStyle/>
          <a:p>
            <a:r>
              <a:rPr lang="en-GB"/>
              <a:t>Click to edit Master title style</a:t>
            </a:r>
            <a:endParaRPr lang="en-US" dirty="0"/>
          </a:p>
        </p:txBody>
      </p:sp>
    </p:spTree>
    <p:extLst>
      <p:ext uri="{BB962C8B-B14F-4D97-AF65-F5344CB8AC3E}">
        <p14:creationId xmlns:p14="http://schemas.microsoft.com/office/powerpoint/2010/main" val="210349559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3352" y="723519"/>
            <a:ext cx="5797296" cy="891540"/>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5866072" y="4679112"/>
            <a:ext cx="2065310" cy="242976"/>
          </a:xfrm>
          <a:prstGeom prst="rect">
            <a:avLst/>
          </a:prstGeom>
        </p:spPr>
        <p:txBody>
          <a:bodyPr/>
          <a:lstStyle/>
          <a:p>
            <a:fld id="{1FAF3416-4057-4DAA-829D-4CA07428D088}" type="datetimeFigureOut">
              <a:rPr lang="en-US" smtClean="0"/>
              <a:t>11/14/24</a:t>
            </a:fld>
            <a:endParaRPr lang="en-US" dirty="0"/>
          </a:p>
        </p:txBody>
      </p:sp>
      <p:sp>
        <p:nvSpPr>
          <p:cNvPr id="4" name="Footer Placeholder 3"/>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1078816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866072" y="4679112"/>
            <a:ext cx="2065310" cy="242976"/>
          </a:xfrm>
          <a:prstGeom prst="rect">
            <a:avLst/>
          </a:prstGeom>
        </p:spPr>
        <p:txBody>
          <a:bodyPr/>
          <a:lstStyle/>
          <a:p>
            <a:fld id="{921D9284-D300-4297-87F7-E791DCC15DB1}" type="datetimeFigureOut">
              <a:rPr lang="en-US" smtClean="0"/>
              <a:t>11/14/24</a:t>
            </a:fld>
            <a:endParaRPr lang="en-US" dirty="0"/>
          </a:p>
        </p:txBody>
      </p:sp>
      <p:sp>
        <p:nvSpPr>
          <p:cNvPr id="3" name="Footer Placeholder 2"/>
          <p:cNvSpPr>
            <a:spLocks noGrp="1"/>
          </p:cNvSpPr>
          <p:nvPr>
            <p:ph type="ftr" sz="quarter" idx="11"/>
          </p:nvPr>
        </p:nvSpPr>
        <p:spPr>
          <a:xfrm>
            <a:off x="1200150" y="4677156"/>
            <a:ext cx="4425892" cy="240030"/>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70240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03504" y="1682871"/>
            <a:ext cx="3364992" cy="856123"/>
          </a:xfrm>
          <a:prstGeom prst="rect">
            <a:avLst/>
          </a:prstGeom>
          <a:solidFill>
            <a:srgbClr val="FFFFFF"/>
          </a:solidFill>
          <a:ln>
            <a:solidFill>
              <a:srgbClr val="404040"/>
            </a:solidFill>
          </a:ln>
        </p:spPr>
        <p:txBody>
          <a:bodyPr anchor="ctr" anchorCtr="1">
            <a:normAutofit/>
          </a:bodyPr>
          <a:lstStyle>
            <a:lvl1pPr>
              <a:defRPr sz="165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5052060" y="603504"/>
            <a:ext cx="3611880" cy="3936492"/>
          </a:xfrm>
          <a:prstGeom prst="rect">
            <a:avLst/>
          </a:prstGeom>
        </p:spPr>
        <p:txBody>
          <a:bodyPr>
            <a:normAutofit/>
          </a:bodyPr>
          <a:lstStyle>
            <a:lvl1pPr>
              <a:defRPr sz="1425">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6676" y="2662439"/>
            <a:ext cx="2846070" cy="1645527"/>
          </a:xfrm>
          <a:prstGeom prst="rect">
            <a:avLst/>
          </a:prstGeo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9" name="Date Placeholder 8"/>
          <p:cNvSpPr>
            <a:spLocks noGrp="1"/>
          </p:cNvSpPr>
          <p:nvPr>
            <p:ph type="dt" sz="half" idx="10"/>
          </p:nvPr>
        </p:nvSpPr>
        <p:spPr>
          <a:xfrm>
            <a:off x="5866072" y="4679112"/>
            <a:ext cx="2065310" cy="242976"/>
          </a:xfrm>
          <a:prstGeom prst="rect">
            <a:avLst/>
          </a:prstGeom>
        </p:spPr>
        <p:txBody>
          <a:bodyPr/>
          <a:lstStyle/>
          <a:p>
            <a:fld id="{37D525BB-DA17-4BA0-B3C8-3AC3ABC827E6}" type="datetimeFigureOut">
              <a:rPr lang="en-US" smtClean="0"/>
              <a:t>11/14/24</a:t>
            </a:fld>
            <a:endParaRPr lang="en-US" dirty="0"/>
          </a:p>
        </p:txBody>
      </p:sp>
      <p:sp>
        <p:nvSpPr>
          <p:cNvPr id="10" name="Footer Placeholder 9"/>
          <p:cNvSpPr>
            <a:spLocks noGrp="1"/>
          </p:cNvSpPr>
          <p:nvPr>
            <p:ph type="ftr" sz="quarter" idx="11"/>
          </p:nvPr>
        </p:nvSpPr>
        <p:spPr>
          <a:xfrm>
            <a:off x="603504" y="4677156"/>
            <a:ext cx="3843598" cy="240030"/>
          </a:xfrm>
          <a:prstGeom prst="rect">
            <a:avLst/>
          </a:prstGeom>
        </p:spPr>
        <p:txBody>
          <a:bodyPr/>
          <a:lstStyle>
            <a:lvl1pPr>
              <a:defRPr>
                <a:solidFill>
                  <a:srgbClr val="FFFFFF">
                    <a:alpha val="70000"/>
                  </a:srgbClr>
                </a:solidFill>
              </a:defRPr>
            </a:lvl1pPr>
          </a:lstStyle>
          <a:p>
            <a:r>
              <a:rPr lang="en-US"/>
              <a:t>
              </a:t>
            </a:r>
            <a:endParaRPr lang="en-US" dirty="0"/>
          </a:p>
        </p:txBody>
      </p:sp>
      <p:sp>
        <p:nvSpPr>
          <p:cNvPr id="11" name="Slide Number Placeholder 10"/>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848327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4571999"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606392" y="1682871"/>
            <a:ext cx="3371249" cy="850980"/>
          </a:xfrm>
          <a:prstGeom prst="rect">
            <a:avLst/>
          </a:prstGeom>
          <a:solidFill>
            <a:srgbClr val="FFFFFF"/>
          </a:solidFill>
          <a:ln>
            <a:solidFill>
              <a:srgbClr val="404040"/>
            </a:solidFill>
          </a:ln>
        </p:spPr>
        <p:txBody>
          <a:bodyPr anchor="ctr" anchorCtr="1">
            <a:noAutofit/>
          </a:bodyPr>
          <a:lstStyle>
            <a:lvl1pPr>
              <a:defRPr sz="165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4572000" y="0"/>
            <a:ext cx="4576573" cy="5143500"/>
          </a:xfrm>
          <a:prstGeom prst="rect">
            <a:avLst/>
          </a:prstGeom>
          <a:solidFill>
            <a:schemeClr val="bg1">
              <a:lumMod val="75000"/>
            </a:schemeClr>
          </a:solidFill>
        </p:spPr>
        <p:txBody>
          <a:bodyPr anchor="t"/>
          <a:lstStyle>
            <a:lvl1pPr marL="0" indent="0">
              <a:buNone/>
              <a:defRPr sz="2400">
                <a:solidFill>
                  <a:schemeClr val="bg1">
                    <a:lumMod val="85000"/>
                    <a:lumOff val="15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836676" y="2662439"/>
            <a:ext cx="2846070" cy="1645528"/>
          </a:xfrm>
          <a:prstGeom prst="rect">
            <a:avLst/>
          </a:prstGeom>
        </p:spPr>
        <p:txBody>
          <a:bodyPr anchor="t" anchorCtr="1">
            <a:normAutofit/>
          </a:bodyPr>
          <a:lstStyle>
            <a:lvl1pPr marL="0" indent="0" algn="ctr">
              <a:buNone/>
              <a:defRPr sz="1125">
                <a:solidFill>
                  <a:srgbClr val="FFFF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8" name="Date Placeholder 7"/>
          <p:cNvSpPr>
            <a:spLocks noGrp="1"/>
          </p:cNvSpPr>
          <p:nvPr>
            <p:ph type="dt" sz="half" idx="10"/>
          </p:nvPr>
        </p:nvSpPr>
        <p:spPr>
          <a:xfrm>
            <a:off x="5866072" y="4679112"/>
            <a:ext cx="2065310" cy="242976"/>
          </a:xfrm>
          <a:prstGeom prst="rect">
            <a:avLst/>
          </a:prstGeom>
        </p:spPr>
        <p:txBody>
          <a:bodyPr/>
          <a:lstStyle>
            <a:lvl1pPr>
              <a:defRPr>
                <a:solidFill>
                  <a:srgbClr val="FFFFFF"/>
                </a:solidFill>
                <a:effectLst>
                  <a:outerShdw blurRad="50800" dist="38100" dir="2700000" algn="tl" rotWithShape="0">
                    <a:prstClr val="black">
                      <a:alpha val="43000"/>
                    </a:prstClr>
                  </a:outerShdw>
                </a:effectLst>
              </a:defRPr>
            </a:lvl1pPr>
          </a:lstStyle>
          <a:p>
            <a:fld id="{B16C4C9A-3960-41CF-A4E9-2A8FB932454B}" type="datetimeFigureOut">
              <a:rPr lang="en-US" smtClean="0"/>
              <a:t>11/14/24</a:t>
            </a:fld>
            <a:endParaRPr lang="en-US" dirty="0"/>
          </a:p>
        </p:txBody>
      </p:sp>
      <p:sp>
        <p:nvSpPr>
          <p:cNvPr id="9" name="Footer Placeholder 8"/>
          <p:cNvSpPr>
            <a:spLocks noGrp="1"/>
          </p:cNvSpPr>
          <p:nvPr>
            <p:ph type="ftr" sz="quarter" idx="11"/>
          </p:nvPr>
        </p:nvSpPr>
        <p:spPr>
          <a:xfrm>
            <a:off x="603504" y="4677156"/>
            <a:ext cx="3843598" cy="240030"/>
          </a:xfrm>
          <a:prstGeom prst="rect">
            <a:avLst/>
          </a:prstGeom>
        </p:spPr>
        <p:txBody>
          <a:bodyPr/>
          <a:lstStyle>
            <a:lvl1pPr>
              <a:defRPr>
                <a:solidFill>
                  <a:srgbClr val="FFFFFF">
                    <a:alpha val="70000"/>
                  </a:srgbClr>
                </a:solidFill>
              </a:defRPr>
            </a:lvl1pPr>
          </a:lstStyle>
          <a:p>
            <a:r>
              <a:rPr lang="en-US"/>
              <a:t>
              </a:t>
            </a:r>
            <a:endParaRPr lang="en-US" dirty="0"/>
          </a:p>
        </p:txBody>
      </p:sp>
      <p:sp>
        <p:nvSpPr>
          <p:cNvPr id="10" name="Slide Number Placeholder 9"/>
          <p:cNvSpPr>
            <a:spLocks noGrp="1"/>
          </p:cNvSpPr>
          <p:nvPr>
            <p:ph type="sldNum" sz="quarter" idx="12"/>
          </p:nvPr>
        </p:nvSpPr>
        <p:spPr>
          <a:xfrm>
            <a:off x="8069192" y="4663440"/>
            <a:ext cx="274320" cy="274320"/>
          </a:xfrm>
          <a:prstGeom prst="ellipse">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6530456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1">
          <a:gsLst>
            <a:gs pos="0">
              <a:schemeClr val="bg1">
                <a:tint val="97000"/>
                <a:shade val="100000"/>
                <a:satMod val="185000"/>
                <a:lumMod val="85617"/>
              </a:schemeClr>
            </a:gs>
            <a:gs pos="100000">
              <a:schemeClr val="bg1">
                <a:tint val="96000"/>
                <a:shade val="95000"/>
                <a:satMod val="215000"/>
                <a:lumMod val="14622"/>
              </a:schemeClr>
            </a:gs>
          </a:gsLst>
          <a:path path="circle">
            <a:fillToRect l="50000" t="55000" r="125000" b="100000"/>
          </a:path>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9335977"/>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Lst>
  <p:hf sldNum="0" hdr="0" ftr="0" dt="0"/>
  <p:txStyles>
    <p:titleStyle>
      <a:lvl1pPr algn="ctr" defTabSz="685800" rtl="0" eaLnBrk="1" latinLnBrk="0" hangingPunct="1">
        <a:lnSpc>
          <a:spcPct val="90000"/>
        </a:lnSpc>
        <a:spcBef>
          <a:spcPct val="0"/>
        </a:spcBef>
        <a:buNone/>
        <a:defRPr sz="2100" kern="1200" cap="all" spc="150" baseline="0">
          <a:solidFill>
            <a:srgbClr val="262626"/>
          </a:solidFill>
          <a:latin typeface="+mj-lt"/>
          <a:ea typeface="+mj-ea"/>
          <a:cs typeface="+mj-cs"/>
        </a:defRPr>
      </a:lvl1pPr>
    </p:titleStyle>
    <p:bodyStyle>
      <a:lvl1pPr marL="171450" indent="-171450" algn="l" defTabSz="685800" rtl="0" eaLnBrk="1" latinLnBrk="0" hangingPunct="1">
        <a:lnSpc>
          <a:spcPct val="100000"/>
        </a:lnSpc>
        <a:spcBef>
          <a:spcPts val="750"/>
        </a:spcBef>
        <a:buClr>
          <a:schemeClr val="accent2"/>
        </a:buClr>
        <a:buFont typeface="Arial" panose="020B0604020202020204" pitchFamily="34" charset="0"/>
        <a:buChar char="•"/>
        <a:defRPr sz="1350" kern="1200">
          <a:solidFill>
            <a:schemeClr val="tx1">
              <a:lumMod val="85000"/>
              <a:lumOff val="15000"/>
            </a:schemeClr>
          </a:solidFill>
          <a:latin typeface="+mn-lt"/>
          <a:ea typeface="+mn-ea"/>
          <a:cs typeface="+mn-cs"/>
        </a:defRPr>
      </a:lvl1pPr>
      <a:lvl2pPr marL="3429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2pPr>
      <a:lvl3pPr marL="5143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3pPr>
      <a:lvl4pPr marL="68580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4pPr>
      <a:lvl5pPr marL="857250"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lumMod val="85000"/>
              <a:lumOff val="15000"/>
            </a:schemeClr>
          </a:solidFill>
          <a:latin typeface="+mn-lt"/>
          <a:ea typeface="+mn-ea"/>
          <a:cs typeface="+mn-cs"/>
        </a:defRPr>
      </a:lvl5pPr>
      <a:lvl6pPr marL="984647"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6pPr>
      <a:lvl7pPr marL="1113235"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a:solidFill>
            <a:schemeClr val="tx1"/>
          </a:solidFill>
          <a:latin typeface="+mn-lt"/>
          <a:ea typeface="+mn-ea"/>
          <a:cs typeface="+mn-cs"/>
        </a:defRPr>
      </a:lvl7pPr>
      <a:lvl8pPr marL="1243013"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8pPr>
      <a:lvl9pPr marL="1412081" indent="-171450" algn="l" defTabSz="685800" rtl="0" eaLnBrk="1" latinLnBrk="0" hangingPunct="1">
        <a:lnSpc>
          <a:spcPct val="100000"/>
        </a:lnSpc>
        <a:spcBef>
          <a:spcPts val="750"/>
        </a:spcBef>
        <a:buClr>
          <a:schemeClr val="accent2"/>
        </a:buClr>
        <a:buFont typeface="Arial" panose="020B0604020202020204" pitchFamily="34" charset="0"/>
        <a:buChar char="•"/>
        <a:defRPr sz="12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22.12.2024</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I Give You My Heart</a:t>
            </a:r>
            <a:br/>
            <a:r>
              <a:t>Build My Life</a:t>
            </a:r>
            <a:br/>
            <a:r>
              <a:t>O Praise The Name</a:t>
            </a:r>
            <a:br/>
            <a:r>
              <a:t>Matthew 2:13-23</a:t>
            </a:r>
            <a:br/>
            <a:r>
              <a:t>T</a:t>
            </a:r>
            <a:br/>
            <a:r>
              <a:t>TBA</a:t>
            </a:r>
            <a:br/>
            <a:r>
              <a:t>TBA</a:t>
            </a:r>
            <a:br/>
            <a:r>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Oh and I will live</a:t>
            </a:r>
          </a:p>
          <a:p>
            <a:pPr algn="ctr">
              <a:defRPr sz="2700" b="0"/>
            </a:pPr>
            <a:r>
              <a:t>And I will live</a:t>
            </a:r>
          </a:p>
          <a:p>
            <a:pPr algn="ctr">
              <a:defRPr sz="2700" b="0"/>
            </a:pPr>
            <a:r>
              <a:t>And I will live for You</a:t>
            </a:r>
          </a:p>
          <a:p>
            <a:pPr algn="ctr">
              <a:defRPr sz="2700" b="0"/>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I give You my heart</a:t>
            </a:r>
          </a:p>
          <a:p>
            <a:pPr algn="ctr">
              <a:defRPr sz="2700" b="0"/>
            </a:pPr>
            <a:r>
              <a:t>I give You my soul, I live for You alone</a:t>
            </a:r>
          </a:p>
          <a:p>
            <a:pPr algn="ctr">
              <a:defRPr sz="2700" b="0"/>
            </a:pPr>
            <a:r>
              <a:t>Every breath that I take, every moment I'm awake</a:t>
            </a:r>
          </a:p>
          <a:p>
            <a:pPr algn="ctr">
              <a:defRPr sz="2700" b="0"/>
            </a:pPr>
            <a:r>
              <a:t>Lord, have Your way in me</a:t>
            </a:r>
          </a:p>
          <a:p>
            <a:pPr algn="ctr">
              <a:defRPr sz="2700" b="0"/>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Build My Life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Brett Younker, Karl Martin, Kirby Kaple, Matt Redman, Pat Barrett  © 2016 Martin, Karl Andrew (Admin. by Sentric Music) Bethel Music Publishing (Admin. by SHOUT! Music Publishing Australia) Capitol CMG Genesis (Admin. by SHOUT! Music Publishing Australia) Housefires Sounds (Admin. by SHOUT! Music Publishing Australia) Kaple Music (Admin. by SHOUT! Music Publishing Australia) Said And Done Music (Admin. by SHOUT! Music Publishing Australia) sixsteps Music (Admin. by SHOUT! Music Publishing Australia) Thankyou Music (Admin. by SHOUT! Music Publishing Australia) Vamos Publishing (Admin. by SHOUT! Music Publishing Australia) worshiptogether.com songs (Admin. by SHOUT! Music Publishing Australia) CCLI Licence No. 5485849 . CCLI Song number: 7070345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Worthy of every song we could ever sing</a:t>
            </a:r>
          </a:p>
          <a:p>
            <a:pPr algn="ctr">
              <a:defRPr sz="2700" b="0"/>
            </a:pPr>
            <a:r>
              <a:t>Worthy of all the praise we could ever bring</a:t>
            </a:r>
          </a:p>
          <a:p>
            <a:pPr algn="ctr">
              <a:defRPr sz="2700" b="0"/>
            </a:pPr>
            <a:r>
              <a:t>Worthy of every breath we could ever breathe</a:t>
            </a:r>
          </a:p>
          <a:p>
            <a:pPr algn="ctr">
              <a:defRPr sz="2700" b="0"/>
            </a:pPr>
            <a:r>
              <a:t>We live for You</a:t>
            </a:r>
          </a:p>
          <a:p>
            <a:pPr algn="ctr">
              <a:defRPr sz="27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Jesus, the name above every other name</a:t>
            </a:r>
          </a:p>
          <a:p>
            <a:pPr algn="ctr">
              <a:defRPr sz="2700" b="0"/>
            </a:pPr>
            <a:r>
              <a:t>Jesus, the only one who could ever save</a:t>
            </a:r>
          </a:p>
          <a:p>
            <a:pPr algn="ctr">
              <a:defRPr sz="2700" b="0"/>
            </a:pPr>
            <a:r>
              <a:t>Worthy of every breath we could ever breathe</a:t>
            </a:r>
          </a:p>
          <a:p>
            <a:pPr algn="ctr">
              <a:defRPr sz="2700" b="0"/>
            </a:pPr>
            <a:r>
              <a:t>We live for You</a:t>
            </a:r>
          </a:p>
          <a:p>
            <a:pPr algn="ctr">
              <a:defRPr sz="27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Holy, there is no one like You</a:t>
            </a:r>
          </a:p>
          <a:p>
            <a:pPr algn="ctr">
              <a:defRPr sz="2700" b="0"/>
            </a:pPr>
            <a:r>
              <a:t>There is none beside You</a:t>
            </a:r>
          </a:p>
          <a:p>
            <a:pPr algn="ctr">
              <a:defRPr sz="2700" b="0"/>
            </a:pPr>
            <a:r>
              <a:t>Open up my eyes in wonder</a:t>
            </a:r>
          </a:p>
          <a:p>
            <a:pPr algn="ctr">
              <a:defRPr sz="27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who You are</a:t>
            </a:r>
          </a:p>
          <a:p>
            <a:pPr algn="ctr">
              <a:defRPr sz="2700" b="0"/>
            </a:pPr>
            <a:r>
              <a:t>And fill me with Your heart</a:t>
            </a:r>
          </a:p>
          <a:p>
            <a:pPr algn="ctr">
              <a:defRPr sz="2700" b="0"/>
            </a:pPr>
            <a:r>
              <a:t>And lead me in Your love to those around me</a:t>
            </a:r>
          </a:p>
          <a:p>
            <a:pPr algn="ctr">
              <a:defRPr sz="27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Worthy of every song we could ever sing</a:t>
            </a:r>
          </a:p>
          <a:p>
            <a:pPr algn="ctr">
              <a:defRPr sz="2700" b="0"/>
            </a:pPr>
            <a:r>
              <a:t>Worthy of all the praise we could ever bring</a:t>
            </a:r>
          </a:p>
          <a:p>
            <a:pPr algn="ctr">
              <a:defRPr sz="2700" b="0"/>
            </a:pPr>
            <a:r>
              <a:t>Worthy of every breath we could ever breathe</a:t>
            </a:r>
          </a:p>
          <a:p>
            <a:pPr algn="ctr">
              <a:defRPr sz="2700" b="0"/>
            </a:pPr>
            <a:r>
              <a:t>We live for You</a:t>
            </a:r>
          </a:p>
          <a:p>
            <a:pPr algn="ctr">
              <a:defRPr sz="2700" b="0"/>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Jesus, the name above every other name</a:t>
            </a:r>
          </a:p>
          <a:p>
            <a:pPr algn="ctr">
              <a:defRPr sz="2700" b="0"/>
            </a:pPr>
            <a:r>
              <a:t>Jesus, the only one who could ever save</a:t>
            </a:r>
          </a:p>
          <a:p>
            <a:pPr algn="ctr">
              <a:defRPr sz="2700" b="0"/>
            </a:pPr>
            <a:r>
              <a:t>Worthy of every breath we could ever breathe</a:t>
            </a:r>
          </a:p>
          <a:p>
            <a:pPr algn="ctr">
              <a:defRPr sz="2700" b="0"/>
            </a:pPr>
            <a:r>
              <a:t>We live for You</a:t>
            </a:r>
          </a:p>
          <a:p>
            <a:pPr algn="ctr">
              <a:defRPr sz="27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Holy, there is no one like You</a:t>
            </a:r>
          </a:p>
          <a:p>
            <a:pPr algn="ctr">
              <a:defRPr sz="2700" b="0"/>
            </a:pPr>
            <a:r>
              <a:t>There is none beside You</a:t>
            </a:r>
          </a:p>
          <a:p>
            <a:pPr algn="ctr">
              <a:defRPr sz="2700" b="0"/>
            </a:pPr>
            <a:r>
              <a:t>Open up my eyes in wonder</a:t>
            </a:r>
          </a:p>
          <a:p>
            <a:pPr algn="ctr">
              <a:defRPr sz="27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who You are</a:t>
            </a:r>
          </a:p>
          <a:p>
            <a:pPr algn="ctr">
              <a:defRPr sz="2700" b="0"/>
            </a:pPr>
            <a:r>
              <a:t>And fill me with Your heart</a:t>
            </a:r>
          </a:p>
          <a:p>
            <a:pPr algn="ctr">
              <a:defRPr sz="2700" b="0"/>
            </a:pPr>
            <a:r>
              <a:t>And lead me in Your love to those around me</a:t>
            </a:r>
          </a:p>
          <a:p>
            <a:pPr algn="ctr">
              <a:defRPr sz="27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Holy, there is no one like You</a:t>
            </a:r>
          </a:p>
          <a:p>
            <a:pPr algn="ctr">
              <a:defRPr sz="2700" b="0"/>
            </a:pPr>
            <a:r>
              <a:t>There is none beside You</a:t>
            </a:r>
          </a:p>
          <a:p>
            <a:pPr algn="ctr">
              <a:defRPr sz="2700" b="0"/>
            </a:pPr>
            <a:r>
              <a:t>Open up my eyes in wonder</a:t>
            </a:r>
          </a:p>
          <a:p>
            <a:pPr algn="ctr">
              <a:defRPr sz="2700" b="0"/>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who You are</a:t>
            </a:r>
          </a:p>
          <a:p>
            <a:pPr algn="ctr">
              <a:defRPr sz="2700" b="0"/>
            </a:pPr>
            <a:r>
              <a:t>And fill me with Your heart</a:t>
            </a:r>
          </a:p>
          <a:p>
            <a:pPr algn="ctr">
              <a:defRPr sz="2700" b="0"/>
            </a:pPr>
            <a:r>
              <a:t>And lead me in Your love to those around me</a:t>
            </a:r>
          </a:p>
          <a:p>
            <a:pPr algn="ctr">
              <a:defRPr sz="2700" b="0"/>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build my life upon Your love</a:t>
            </a:r>
          </a:p>
          <a:p>
            <a:pPr algn="ctr">
              <a:defRPr sz="2700" b="0"/>
            </a:pPr>
            <a:r>
              <a:t>It is a firm foundation</a:t>
            </a:r>
          </a:p>
          <a:p>
            <a:pPr algn="ctr">
              <a:defRPr sz="2700" b="0"/>
            </a:pPr>
            <a:r>
              <a:t>I will put my trust in You alone</a:t>
            </a:r>
          </a:p>
          <a:p>
            <a:pPr algn="ctr">
              <a:defRPr sz="2700" b="0"/>
            </a:pPr>
            <a:r>
              <a:t>And I will not be shaken (x2)</a:t>
            </a:r>
          </a:p>
          <a:p>
            <a:pPr algn="ctr">
              <a:defRPr sz="2700" b="0"/>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Holy, there is no one like You</a:t>
            </a:r>
          </a:p>
          <a:p>
            <a:pPr algn="ctr">
              <a:defRPr sz="2700" b="0"/>
            </a:pPr>
            <a:r>
              <a:t>There is none beside You</a:t>
            </a:r>
          </a:p>
          <a:p>
            <a:pPr algn="ctr">
              <a:defRPr sz="2700" b="0"/>
            </a:pPr>
            <a:r>
              <a:t>Open up my eyes in wonder</a:t>
            </a:r>
          </a:p>
          <a:p>
            <a:pPr algn="ctr">
              <a:defRPr sz="2700" b="0"/>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who You are</a:t>
            </a:r>
          </a:p>
          <a:p>
            <a:pPr algn="ctr">
              <a:defRPr sz="2700" b="0"/>
            </a:pPr>
            <a:r>
              <a:t>And fill me with Your heart</a:t>
            </a:r>
          </a:p>
          <a:p>
            <a:pPr algn="ctr">
              <a:defRPr sz="2700" b="0"/>
            </a:pPr>
            <a:r>
              <a:t>And lead me in Your love to those around me</a:t>
            </a:r>
          </a:p>
          <a:p>
            <a:pPr algn="ctr">
              <a:defRPr sz="2700" b="0"/>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Holy, there is no one like You</a:t>
            </a:r>
          </a:p>
          <a:p>
            <a:pPr algn="ctr">
              <a:defRPr sz="2700" b="0"/>
            </a:pPr>
            <a:r>
              <a:t>There is none beside You</a:t>
            </a:r>
          </a:p>
          <a:p>
            <a:pPr algn="ctr">
              <a:defRPr sz="2700" b="0"/>
            </a:pPr>
            <a:r>
              <a:t>Open up my eyes in wonder</a:t>
            </a:r>
          </a:p>
          <a:p>
            <a:pPr algn="ctr">
              <a:defRPr sz="27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Show me who You are</a:t>
            </a:r>
          </a:p>
          <a:p>
            <a:pPr algn="ctr">
              <a:defRPr sz="2700" b="0"/>
            </a:pPr>
            <a:r>
              <a:t>And fill me with Your heart</a:t>
            </a:r>
          </a:p>
          <a:p>
            <a:pPr algn="ctr">
              <a:defRPr sz="2700" b="0"/>
            </a:pPr>
            <a:r>
              <a:t>And lead me in Your love to those around me</a:t>
            </a:r>
          </a:p>
          <a:p>
            <a:pPr algn="ctr">
              <a:defRPr sz="27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build my life upon Your love</a:t>
            </a:r>
          </a:p>
          <a:p>
            <a:pPr algn="ctr">
              <a:defRPr sz="2700" b="0"/>
            </a:pPr>
            <a:r>
              <a:t>It is a firm foundation</a:t>
            </a:r>
          </a:p>
          <a:p>
            <a:pPr algn="ctr">
              <a:defRPr sz="2700" b="0"/>
            </a:pPr>
            <a:r>
              <a:t>I will put my trust in You alone</a:t>
            </a:r>
          </a:p>
          <a:p>
            <a:pPr algn="ctr">
              <a:defRPr sz="2700" b="0"/>
            </a:pPr>
            <a:r>
              <a:t>And I will not be shaken</a:t>
            </a:r>
          </a:p>
          <a:p>
            <a:pPr algn="ctr">
              <a:defRPr sz="27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O Praise The Name (Anástasis)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Benjamin Hastings, Dean Ussher, Marty Sampson © 2015 Small City Music (Admin. by Music Services, Inc.) Hillsong Music Publishing Australia CCLI Licence No. 5485849 . CCLI Song number: 7037787</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no_phone_image.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cast my mind to Calvary</a:t>
            </a:r>
          </a:p>
          <a:p>
            <a:pPr algn="ctr">
              <a:defRPr sz="2700" b="0"/>
            </a:pPr>
            <a:r>
              <a:t>Where Jesus bled and died for me</a:t>
            </a:r>
          </a:p>
          <a:p>
            <a:pPr algn="ctr">
              <a:defRPr sz="2700" b="0"/>
            </a:pPr>
            <a:r>
              <a:t>I see His wounds, His hands, His feet</a:t>
            </a:r>
          </a:p>
          <a:p>
            <a:pPr algn="ctr">
              <a:defRPr sz="2700" b="0"/>
            </a:pPr>
            <a:r>
              <a:t>My Saviour on that cursed tree</a:t>
            </a:r>
          </a:p>
          <a:p>
            <a:pPr algn="ctr">
              <a:defRPr sz="2700" b="0"/>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His body bound and drenched in tears</a:t>
            </a:r>
          </a:p>
          <a:p>
            <a:pPr algn="ctr">
              <a:defRPr sz="2700" b="0"/>
            </a:pPr>
            <a:r>
              <a:t>They laid Him down in Joseph's tomb</a:t>
            </a:r>
          </a:p>
          <a:p>
            <a:pPr algn="ctr">
              <a:defRPr sz="2700" b="0"/>
            </a:pPr>
            <a:r>
              <a:t>The entrance sealed by heavy stone</a:t>
            </a:r>
          </a:p>
          <a:p>
            <a:pPr algn="ctr">
              <a:defRPr sz="2700" b="0"/>
            </a:pPr>
            <a:r>
              <a:t>Messiah still and all alone</a:t>
            </a:r>
          </a:p>
          <a:p>
            <a:pPr algn="ctr">
              <a:defRPr sz="2700" b="0"/>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praise the Name of the Lord our God</a:t>
            </a:r>
          </a:p>
          <a:p>
            <a:pPr algn="ctr">
              <a:defRPr sz="2700" b="0"/>
            </a:pPr>
            <a:r>
              <a:t>O praise His Name forevermore</a:t>
            </a:r>
          </a:p>
          <a:p>
            <a:pPr algn="ctr">
              <a:defRPr sz="2700" b="0"/>
            </a:pPr>
            <a:r>
              <a:t>For endless days we will sing Your praise</a:t>
            </a:r>
          </a:p>
          <a:p>
            <a:pPr algn="ctr">
              <a:defRPr sz="2700" b="0"/>
            </a:pPr>
            <a:r>
              <a:t>Oh Lord, oh Lord, our God</a:t>
            </a:r>
          </a:p>
          <a:p>
            <a:pPr algn="ctr">
              <a:defRPr sz="2700" b="0"/>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Then on the third at break of dawn</a:t>
            </a:r>
          </a:p>
          <a:p>
            <a:pPr algn="ctr">
              <a:defRPr sz="2700" b="0"/>
            </a:pPr>
            <a:r>
              <a:t>The Son of heaven rose again</a:t>
            </a:r>
          </a:p>
          <a:p>
            <a:pPr algn="ctr">
              <a:defRPr sz="2700" b="0"/>
            </a:pPr>
            <a:r>
              <a:t>O trampled death, where is your sting?</a:t>
            </a:r>
          </a:p>
          <a:p>
            <a:pPr algn="ctr">
              <a:defRPr sz="2700" b="0"/>
            </a:pPr>
            <a:r>
              <a:t>The angels roar for Christ the King</a:t>
            </a:r>
          </a:p>
          <a:p>
            <a:pPr algn="ctr">
              <a:defRPr sz="2700" b="0"/>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praise the Name of the Lord our God</a:t>
            </a:r>
          </a:p>
          <a:p>
            <a:pPr algn="ctr">
              <a:defRPr sz="2700" b="0"/>
            </a:pPr>
            <a:r>
              <a:t>O praise His Name forevermore</a:t>
            </a:r>
          </a:p>
          <a:p>
            <a:pPr algn="ctr">
              <a:defRPr sz="2700" b="0"/>
            </a:pPr>
            <a:r>
              <a:t>For endless days we will sing Your praise</a:t>
            </a:r>
          </a:p>
          <a:p>
            <a:pPr algn="ctr">
              <a:defRPr sz="2700" b="0"/>
            </a:pPr>
            <a:r>
              <a:t>Oh Lord, oh Lord, our God</a:t>
            </a:r>
          </a:p>
          <a:p>
            <a:pPr algn="ctr">
              <a:defRPr sz="27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He shall return in robes of white</a:t>
            </a:r>
          </a:p>
          <a:p>
            <a:pPr algn="ctr">
              <a:defRPr sz="2700" b="0"/>
            </a:pPr>
            <a:r>
              <a:t>The blazing sun shall pierce the night</a:t>
            </a:r>
          </a:p>
          <a:p>
            <a:pPr algn="ctr">
              <a:defRPr sz="2700" b="0"/>
            </a:pPr>
            <a:r>
              <a:t>And I will rise among the saints</a:t>
            </a:r>
          </a:p>
          <a:p>
            <a:pPr algn="ctr">
              <a:defRPr sz="2700" b="0"/>
            </a:pPr>
            <a:r>
              <a:t>My gaze transfixed on Jesus' face</a:t>
            </a:r>
          </a:p>
          <a:p>
            <a:pPr algn="ctr">
              <a:defRPr sz="27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Instrumental</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praise the Name of the Lord our God</a:t>
            </a:r>
          </a:p>
          <a:p>
            <a:pPr algn="ctr">
              <a:defRPr sz="2700" b="0"/>
            </a:pPr>
            <a:r>
              <a:t>O praise His Name forevermore</a:t>
            </a:r>
          </a:p>
          <a:p>
            <a:pPr algn="ctr">
              <a:defRPr sz="2700" b="0"/>
            </a:pPr>
            <a:r>
              <a:t>For endless days we will sing Your praise</a:t>
            </a:r>
          </a:p>
          <a:p>
            <a:pPr algn="ctr">
              <a:defRPr sz="2700" b="0"/>
            </a:pPr>
            <a:r>
              <a:t>Oh Lord, oh Lord, our God</a:t>
            </a:r>
          </a:p>
          <a:p>
            <a:pPr algn="ctr">
              <a:defRPr sz="27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praise the Name of the Lord our God</a:t>
            </a:r>
          </a:p>
          <a:p>
            <a:pPr algn="ctr">
              <a:defRPr sz="2700" b="0"/>
            </a:pPr>
            <a:r>
              <a:t>O praise His Name forevermore</a:t>
            </a:r>
          </a:p>
          <a:p>
            <a:pPr algn="ctr">
              <a:defRPr sz="2700" b="0"/>
            </a:pPr>
            <a:r>
              <a:t>For endless days we will sing Your praise</a:t>
            </a:r>
          </a:p>
          <a:p>
            <a:pPr algn="ctr">
              <a:defRPr sz="2700" b="0"/>
            </a:pPr>
            <a:r>
              <a:t>Oh Lord, oh Lord, our God</a:t>
            </a:r>
          </a:p>
          <a:p>
            <a:pPr algn="ctr">
              <a:defRPr sz="2700" b="0"/>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Tag</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Oh Lord, oh Lord, our God</a:t>
            </a:r>
          </a:p>
          <a:p>
            <a:pPr algn="ctr">
              <a:defRPr sz="2700" b="0"/>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I Give You My Heart</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an-open-bible-royalty-free-image-1681152546.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¹³ When they had gone, an angel of the Lord appeared to Joseph in a dream. “Get up,” he said, “take the child and his mother and escape to Egypt. Stay there until I tell you, for Herod is going to search for the child to kill him.” </a:t>
            </a:r>
          </a:p>
          <a:p>
            <a:pPr algn="ctr">
              <a:defRPr sz="2300" b="0"/>
            </a:pPr>
            <a:r>
              <a:t>¹⁴ So he got up, took the child and his mother during the night and left for Egypt,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¹⁵ where he stayed until the death of Herod. And so was fulfilled what the Lord had said through the prophet: “Out of Egypt I called my son.” </a:t>
            </a:r>
          </a:p>
          <a:p>
            <a:pPr algn="ctr">
              <a:defRPr sz="2300" b="0"/>
            </a:pPr>
            <a:r>
              <a:t>¹⁶ When Herod realized that he had been outwitted by the Magi, he was furious, and he gave orders to kill all the boys in Bethlehem and its vicinity who were two years old and under, in accordance with the time he had learned from the Magi.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¹⁷ Then what was said through the prophet Jeremiah was fulfilled: </a:t>
            </a:r>
          </a:p>
          <a:p>
            <a:pPr algn="ctr">
              <a:defRPr sz="2300" b="0"/>
            </a:pPr>
            <a:r>
              <a:t>¹⁸ “A voice is heard in Ramah,</a:t>
            </a:r>
          </a:p>
          <a:p>
            <a:pPr algn="ctr">
              <a:defRPr sz="2300" b="0"/>
            </a:pPr>
            <a:r>
              <a:t>    weeping and great mourning,</a:t>
            </a:r>
          </a:p>
          <a:p>
            <a:pPr algn="ctr">
              <a:defRPr sz="2300" b="0"/>
            </a:pPr>
            <a:r>
              <a:t>Rachel weeping for her children</a:t>
            </a:r>
          </a:p>
          <a:p>
            <a:pPr algn="ctr">
              <a:defRPr sz="2300" b="0"/>
            </a:pPr>
            <a:r>
              <a:t>    and refusing to be comforted,</a:t>
            </a:r>
          </a:p>
          <a:p>
            <a:pPr algn="ctr">
              <a:defRPr sz="2300" b="0"/>
            </a:pPr>
            <a:r>
              <a:t>    because they are no more.” </a:t>
            </a:r>
          </a:p>
          <a:p>
            <a:pPr algn="ctr">
              <a:defRPr sz="2300" b="0"/>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¹⁹ After Herod died, an angel of the Lord appeared in a dream to Joseph in Egypt ²⁰ and said, “Get up, take the child and his mother and go to the land of Israel, for those who were trying to take the child’s life are dead.” </a:t>
            </a:r>
          </a:p>
          <a:p>
            <a:pPr algn="ctr">
              <a:defRPr sz="2300" b="0"/>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²¹ So he got up, took the child and his mother and went to the land of Israel. ²² But when he heard that Archelaus was reigning in Judea in place of his father Herod, he was afraid to go there. Having been warned in a dream, he withdrew to the district of Galilee,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Matthew 2:13-23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²³ and he went and lived in a town called Nazareth. So was fulfilled what was said through the prophets, that he would be called a Nazarene.</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657350"/>
            <a:ext cx="2743200" cy="914400"/>
          </a:xfrm>
          <a:prstGeom prst="rect">
            <a:avLst/>
          </a:prstGeom>
          <a:noFill/>
        </p:spPr>
        <p:txBody>
          <a:bodyPr wrap="square" lIns="0">
            <a:spAutoFit/>
          </a:bodyPr>
          <a:lstStyle/>
          <a:p>
            <a:endParaRPr/>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3878035" y="171450"/>
            <a:ext cx="4754880" cy="857250"/>
          </a:xfrm>
          <a:prstGeom prst="rect">
            <a:avLst/>
          </a:prstGeom>
          <a:noFill/>
        </p:spPr>
        <p:txBody>
          <a:bodyPr wrap="square">
            <a:spAutoFit/>
          </a:bodyPr>
          <a:lstStyle/>
          <a:p>
            <a:endParaRPr/>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3878035" y="1157287"/>
            <a:ext cx="4754880" cy="857250"/>
          </a:xfrm>
          <a:prstGeom prst="rect">
            <a:avLst/>
          </a:prstGeom>
          <a:noFill/>
        </p:spPr>
        <p:txBody>
          <a:bodyPr wrap="square">
            <a:spAutoFit/>
          </a:bodyPr>
          <a:lstStyle/>
          <a:p>
            <a:endParaRPr/>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3878035" y="2143125"/>
            <a:ext cx="4754880" cy="857250"/>
          </a:xfrm>
          <a:prstGeom prst="rect">
            <a:avLst/>
          </a:prstGeom>
          <a:noFill/>
        </p:spPr>
        <p:txBody>
          <a:bodyPr wrap="square">
            <a:spAutoFit/>
          </a:bodyPr>
          <a:lstStyle/>
          <a:p>
            <a:endParaRPr/>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3878035" y="3128962"/>
            <a:ext cx="4754880" cy="857250"/>
          </a:xfrm>
          <a:prstGeom prst="rect">
            <a:avLst/>
          </a:prstGeom>
          <a:noFill/>
        </p:spPr>
        <p:txBody>
          <a:bodyPr wrap="square">
            <a:spAutoFit/>
          </a:bodyPr>
          <a:lstStyle/>
          <a:p>
            <a:endParaRPr/>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3878035" y="4114800"/>
            <a:ext cx="4754880" cy="857250"/>
          </a:xfrm>
          <a:prstGeom prst="rect">
            <a:avLst/>
          </a:prstGeom>
          <a:noFill/>
        </p:spPr>
        <p:txBody>
          <a:bodyPr wrap="square">
            <a:spAutoFit/>
          </a:bodyPr>
          <a:lstStyle/>
          <a:p>
            <a:endParaRPr/>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This is my desire to honor You</a:t>
            </a:r>
          </a:p>
          <a:p>
            <a:pPr algn="ctr">
              <a:defRPr sz="2700" b="0"/>
            </a:pPr>
            <a:r>
              <a:t>Lord, with all my heart, I worship You</a:t>
            </a:r>
          </a:p>
          <a:p>
            <a:pPr algn="ctr">
              <a:defRPr sz="2700" b="0"/>
            </a:pPr>
            <a:r>
              <a:t>All I have within me, I give You praise</a:t>
            </a:r>
          </a:p>
          <a:p>
            <a:pPr algn="ctr">
              <a:defRPr sz="2700" b="0"/>
            </a:pPr>
            <a:r>
              <a:t>All that I adore is in You</a:t>
            </a:r>
          </a:p>
          <a:p>
            <a:pPr algn="ctr">
              <a:defRPr sz="27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DSC_0625.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I give You my heart</a:t>
            </a:r>
          </a:p>
          <a:p>
            <a:pPr algn="ctr">
              <a:defRPr sz="2700" b="0"/>
            </a:pPr>
            <a:r>
              <a:t>I give You my soul, I live for You alone</a:t>
            </a:r>
          </a:p>
          <a:p>
            <a:pPr algn="ctr">
              <a:defRPr sz="2700" b="0"/>
            </a:pPr>
            <a:r>
              <a:t>Every breath that I take, every moment I'm awake</a:t>
            </a:r>
          </a:p>
          <a:p>
            <a:pPr algn="ctr">
              <a:defRPr sz="2700" b="0"/>
            </a:pPr>
            <a:r>
              <a:t>Lord, have Your way in me</a:t>
            </a:r>
          </a:p>
          <a:p>
            <a:pPr algn="ctr">
              <a:defRPr sz="27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This is my desire to honor You</a:t>
            </a:r>
          </a:p>
          <a:p>
            <a:pPr algn="ctr">
              <a:defRPr sz="2700" b="0"/>
            </a:pPr>
            <a:r>
              <a:t>Lord, with all my heart, I worship You</a:t>
            </a:r>
          </a:p>
          <a:p>
            <a:pPr algn="ctr">
              <a:defRPr sz="2700" b="0"/>
            </a:pPr>
            <a:r>
              <a:t>All I have within me, I give You praise</a:t>
            </a:r>
          </a:p>
          <a:p>
            <a:pPr algn="ctr">
              <a:defRPr sz="2700" b="0"/>
            </a:pPr>
            <a:r>
              <a:t>All that I adore is in You</a:t>
            </a:r>
          </a:p>
          <a:p>
            <a:pPr algn="ctr">
              <a:defRPr sz="27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I give You my heart</a:t>
            </a:r>
          </a:p>
          <a:p>
            <a:pPr algn="ctr">
              <a:defRPr sz="2700" b="0"/>
            </a:pPr>
            <a:r>
              <a:t>I give You my soul, I live for You alone</a:t>
            </a:r>
          </a:p>
          <a:p>
            <a:pPr algn="ctr">
              <a:defRPr sz="2700" b="0"/>
            </a:pPr>
            <a:r>
              <a:t>Every breath that I take, every moment I'm awake</a:t>
            </a:r>
          </a:p>
          <a:p>
            <a:pPr algn="ctr">
              <a:defRPr sz="2700" b="0"/>
            </a:pPr>
            <a:r>
              <a:t>Lord, have Your way in me</a:t>
            </a:r>
          </a:p>
          <a:p>
            <a:pPr algn="ctr">
              <a:defRPr sz="27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I will live</a:t>
            </a:r>
          </a:p>
          <a:p>
            <a:pPr algn="ctr">
              <a:defRPr sz="2700" b="0"/>
            </a:pPr>
            <a:r>
              <a:t>And I will live for You</a:t>
            </a:r>
          </a:p>
          <a:p>
            <a:pPr algn="ctr">
              <a:defRPr sz="2700" b="0"/>
            </a:pPr>
            <a:r>
              <a:t>And I will live</a:t>
            </a:r>
          </a:p>
          <a:p>
            <a:pPr algn="ctr">
              <a:defRPr sz="2700" b="0"/>
            </a:pPr>
            <a:r>
              <a:t>And I will live for You</a:t>
            </a:r>
          </a:p>
          <a:p>
            <a:pPr algn="ctr">
              <a:defRPr sz="2700" b="0"/>
            </a:pPr>
            <a:endParaRPr/>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{432DF4B2-9AE7-0142-85A5-3E1043AF3DA7}tf10001120</Template>
  <TotalTime>2108</TotalTime>
  <Words>1580</Words>
  <Application>Microsoft Macintosh PowerPoint</Application>
  <PresentationFormat>On-screen Show (16:9)</PresentationFormat>
  <Paragraphs>195</Paragraphs>
  <Slides>50</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50</vt:i4>
      </vt:variant>
    </vt:vector>
  </HeadingPairs>
  <TitlesOfParts>
    <vt:vector size="52" baseType="lpstr">
      <vt:lpstr>Arial</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45</cp:revision>
  <dcterms:modified xsi:type="dcterms:W3CDTF">2024-11-14T12:08:15Z</dcterms:modified>
</cp:coreProperties>
</file>